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0" r:id="rId3"/>
    <p:sldId id="271" r:id="rId4"/>
    <p:sldId id="272" r:id="rId5"/>
    <p:sldId id="265" r:id="rId6"/>
    <p:sldId id="260" r:id="rId7"/>
    <p:sldId id="258" r:id="rId8"/>
    <p:sldId id="274" r:id="rId9"/>
    <p:sldId id="275" r:id="rId10"/>
    <p:sldId id="280" r:id="rId11"/>
    <p:sldId id="276" r:id="rId12"/>
    <p:sldId id="277" r:id="rId13"/>
    <p:sldId id="278" r:id="rId14"/>
    <p:sldId id="279" r:id="rId15"/>
    <p:sldId id="281" r:id="rId16"/>
    <p:sldId id="287" r:id="rId17"/>
    <p:sldId id="282" r:id="rId18"/>
    <p:sldId id="283" r:id="rId19"/>
    <p:sldId id="284" r:id="rId20"/>
    <p:sldId id="285" r:id="rId21"/>
    <p:sldId id="286" r:id="rId2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D5C6162-37D2-552C-C368-1146139B6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72CB67A-ED9C-A553-0BCA-63D5A8A01E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D12AC91-32FF-C7A7-EB36-C46A6483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5C569C6-ABD2-23DE-7D9E-D0EAC2EDB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2D9A7BA-11A4-D939-5D80-67BFEF72E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6157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605631-911B-6F49-99D8-DAD91D2FF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190EB84-689C-5649-E95B-B292280E5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6821F81-BFEE-39A4-1456-110A420BC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671D5F5-B8FD-9D67-601D-A429D2FC7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86016B0-9663-2A09-4152-0F21B94A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173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9114F9-4A85-6793-CCCF-4540F8B08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5FDC595-8227-392E-0BB3-E7A9120DC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62D20BE-2110-81AB-86AF-A57FEBE08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884A9B7-9783-3FE2-1928-2E6BBAEB0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E288508-4726-276D-4C3A-54968DFC4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30944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D0DC10-BF5C-2590-81EA-C4F5B9587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479480E-4133-BFDE-A730-401F2D82C7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1BA4102-AFFC-94C7-F858-42EE6F152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35D0827-FB2E-C9D9-CA40-F6916533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F9EB8A4-839E-E98A-EC22-D2524C18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1F47CF1-E1C1-C838-896A-587334F40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841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C175E7B-4343-9FC8-8E5E-45745E72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7DA34FE-2AA3-2EE0-A18B-62B6BD897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0EB2C40-40CD-B034-8D74-BD69B36B8C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5A708381-C316-12DA-1E73-140B571587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B101BF03-7C95-D3A8-A678-F39EED429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BF7D3D77-24D0-F29B-E695-3C04A6453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B77F3A45-AD73-7F75-A01D-0046318E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E7A4B0EF-E986-1C4A-2060-65A5D22B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407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9EBD87-BC3D-64C2-B686-34554FDB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388E7DB8-7699-D3C2-D4E9-F8C104A4F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AEC570FA-FDD3-BE43-372E-A06DC49B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9ACBA1A8-1E50-19E2-35EF-56E156612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46334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5ADC53D1-21A4-EBF7-913E-CA3591D54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41393917-1B41-8225-9980-16B74E8F7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38C29A4-421B-FD4A-4060-069FBB36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627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A23F53-E073-8D24-34FA-63089B7E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DBC9721-0904-E73E-C147-409CE800C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4248001-6AF4-ABB7-F217-6351F8A2C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254E696-D027-2BB3-A00C-823727539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FE8831E9-BCA6-AC05-1B76-6A1C93941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4724537-A095-2FA9-56E8-49C74259D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48916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D380A8-92C3-21C9-D1DD-A0C071C88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2D0E4B10-C4A6-145E-D27E-35AB2976671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2501505-B6A7-BC3D-02C4-8A97207881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D4B95FD-79CE-F58A-ADFA-80D218BD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CDA9C94-32ED-CA7D-91BA-D961E7472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A5F5B48-C42E-E8CF-1E93-64039E372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67767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A04235-291F-F16E-8B26-149D516E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0CF80B8-8C73-FF54-7BD3-5D9AF5EF6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1A91539-8DA7-589C-7043-326BBAD1F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747E5F2-56BB-E3D5-1F69-EA27D3603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0BE66A8-6A6F-8B0A-D4CB-1FE0A6ACB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0882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24158DDF-08D5-795F-DB89-07599C15E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C36BCF4B-548A-904A-A858-88FFEA4611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2B65D0C-94AF-DC1F-17CC-1C0C0003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40C773E-CFD2-F70C-6C92-FD1C257B3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B27ED95-25B4-179C-EBF7-D7BDA322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5420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CBC92B53-558B-9FEF-E48D-BA1F48436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19C9123-BC73-9FC3-BC45-A0EAED590C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3C0DA12-B80A-73A0-69D9-72666E6B9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E9E069-2404-4E02-8760-892C39048B03}" type="datetimeFigureOut">
              <a:rPr lang="hr-HR" smtClean="0"/>
              <a:t>19.10.2026.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320B0FE-E6D3-E8E6-665F-1C2EEDA99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509BB1F-8188-3ADA-9F1A-D660A5882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29E12-6AB5-430E-9C6D-9F742E33002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0172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>
            <a:noAutofit/>
          </a:bodyPr>
          <a:lstStyle/>
          <a:p>
            <a:r>
              <a:rPr lang="hr-HR" sz="5400" dirty="0">
                <a:latin typeface="Arial Black" pitchFamily="34" charset="0"/>
              </a:rPr>
              <a:t>Kako je Europski dan jezika obilježen u našoj školi?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62A3015-D738-B17E-07EA-80260D2C0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861" y="3706614"/>
            <a:ext cx="3175587" cy="197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9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978"/>
    </mc:Choice>
    <mc:Fallback xmlns="">
      <p:transition advTm="697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1064" cy="1143000"/>
          </a:xfrm>
        </p:spPr>
        <p:txBody>
          <a:bodyPr/>
          <a:lstStyle/>
          <a:p>
            <a:r>
              <a:rPr lang="hr-HR" dirty="0"/>
              <a:t>EUROPSKI DAN JEZIKA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r-HR" sz="2800" dirty="0"/>
              <a:t>Ustanovljen 26. 9. 2001.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r-HR" sz="2800" dirty="0"/>
              <a:t>Europa obiluje različitim kulturama i jezicima.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r-HR" sz="2800" dirty="0"/>
              <a:t>Učenje stranih jezika je važno!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r-HR" sz="2800" dirty="0"/>
              <a:t>Izreka: Koliko jezika govoriš – toliko ljudi vrijediš!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hr-HR" sz="2800" dirty="0"/>
              <a:t>Poželjno je učiti strane jezike tijekom cijeloga života kako bismo očuvali mentalno zdravlje.</a:t>
            </a:r>
          </a:p>
          <a:p>
            <a:endParaRPr lang="hr-HR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88640"/>
            <a:ext cx="2048760" cy="14392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274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8382"/>
    </mc:Choice>
    <mc:Fallback xmlns="">
      <p:transition advTm="2838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76672"/>
            <a:ext cx="7886700" cy="1325563"/>
          </a:xfrm>
        </p:spPr>
        <p:txBody>
          <a:bodyPr/>
          <a:lstStyle/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dirty="0"/>
              <a:t>U našoj se školi uči pet jezika:</a:t>
            </a:r>
          </a:p>
          <a:p>
            <a:pPr marL="0" indent="0">
              <a:buNone/>
            </a:pPr>
            <a:endParaRPr lang="hr-HR" dirty="0"/>
          </a:p>
          <a:p>
            <a:pPr marL="342900" lvl="1" indent="0">
              <a:lnSpc>
                <a:spcPct val="150000"/>
              </a:lnSpc>
              <a:buNone/>
            </a:pPr>
            <a:endParaRPr lang="hr-HR" sz="2800" dirty="0"/>
          </a:p>
          <a:p>
            <a:pPr lvl="1">
              <a:lnSpc>
                <a:spcPct val="150000"/>
              </a:lnSpc>
            </a:pPr>
            <a:r>
              <a:rPr lang="hr-HR" sz="2800" dirty="0"/>
              <a:t>hrvatski (materinski jezik)</a:t>
            </a:r>
          </a:p>
          <a:p>
            <a:pPr lvl="1">
              <a:lnSpc>
                <a:spcPct val="150000"/>
              </a:lnSpc>
            </a:pPr>
            <a:r>
              <a:rPr lang="hr-HR" sz="2800" dirty="0"/>
              <a:t>engleski</a:t>
            </a:r>
          </a:p>
          <a:p>
            <a:pPr lvl="1">
              <a:lnSpc>
                <a:spcPct val="150000"/>
              </a:lnSpc>
            </a:pPr>
            <a:r>
              <a:rPr lang="hr-HR" sz="2800" dirty="0"/>
              <a:t>njemački</a:t>
            </a:r>
          </a:p>
          <a:p>
            <a:pPr lvl="1">
              <a:lnSpc>
                <a:spcPct val="150000"/>
              </a:lnSpc>
            </a:pPr>
            <a:r>
              <a:rPr lang="hr-HR" sz="2800" dirty="0"/>
              <a:t>slovački</a:t>
            </a:r>
          </a:p>
          <a:p>
            <a:pPr lvl="1">
              <a:lnSpc>
                <a:spcPct val="150000"/>
              </a:lnSpc>
            </a:pPr>
            <a:r>
              <a:rPr lang="hr-HR" sz="2800" dirty="0"/>
              <a:t>češki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675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595"/>
    </mc:Choice>
    <mc:Fallback xmlns="">
      <p:transition advTm="1659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48880"/>
            <a:ext cx="6400800" cy="3289920"/>
          </a:xfrm>
        </p:spPr>
        <p:txBody>
          <a:bodyPr>
            <a:normAutofit/>
          </a:bodyPr>
          <a:lstStyle/>
          <a:p>
            <a:r>
              <a:rPr lang="hr-HR" sz="4400" dirty="0">
                <a:solidFill>
                  <a:schemeClr val="tx1"/>
                </a:solidFill>
              </a:rPr>
              <a:t>Ovo su zastave država u kojima se govore navedeni jezici:</a:t>
            </a:r>
          </a:p>
        </p:txBody>
      </p:sp>
    </p:spTree>
    <p:extLst>
      <p:ext uri="{BB962C8B-B14F-4D97-AF65-F5344CB8AC3E}">
        <p14:creationId xmlns:p14="http://schemas.microsoft.com/office/powerpoint/2010/main" val="427883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52"/>
    </mc:Choice>
    <mc:Fallback xmlns="">
      <p:transition advTm="305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517232"/>
            <a:ext cx="8229600" cy="1143000"/>
          </a:xfrm>
        </p:spPr>
        <p:txBody>
          <a:bodyPr/>
          <a:lstStyle/>
          <a:p>
            <a:r>
              <a:rPr lang="hr-HR" dirty="0"/>
              <a:t>HRVATSKA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5" y="476672"/>
            <a:ext cx="8800943" cy="5155279"/>
          </a:xfrm>
        </p:spPr>
      </p:pic>
    </p:spTree>
    <p:extLst>
      <p:ext uri="{BB962C8B-B14F-4D97-AF65-F5344CB8AC3E}">
        <p14:creationId xmlns:p14="http://schemas.microsoft.com/office/powerpoint/2010/main" val="18674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82"/>
    </mc:Choice>
    <mc:Fallback xmlns="">
      <p:transition advTm="408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301208"/>
            <a:ext cx="8229600" cy="1143000"/>
          </a:xfrm>
        </p:spPr>
        <p:txBody>
          <a:bodyPr/>
          <a:lstStyle/>
          <a:p>
            <a:r>
              <a:rPr lang="hr-HR" dirty="0"/>
              <a:t>UJEDINJENO KRALJEVSTVO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2" y="548679"/>
            <a:ext cx="8870884" cy="4680521"/>
          </a:xfrm>
        </p:spPr>
      </p:pic>
    </p:spTree>
    <p:extLst>
      <p:ext uri="{BB962C8B-B14F-4D97-AF65-F5344CB8AC3E}">
        <p14:creationId xmlns:p14="http://schemas.microsoft.com/office/powerpoint/2010/main" val="253625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278"/>
    </mc:Choice>
    <mc:Fallback xmlns="">
      <p:transition advTm="327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301208"/>
            <a:ext cx="8229600" cy="1143000"/>
          </a:xfrm>
        </p:spPr>
        <p:txBody>
          <a:bodyPr/>
          <a:lstStyle/>
          <a:p>
            <a:r>
              <a:rPr lang="hr-HR" dirty="0"/>
              <a:t>NJEMAČKA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493402" cy="5026504"/>
          </a:xfrm>
        </p:spPr>
      </p:pic>
    </p:spTree>
    <p:extLst>
      <p:ext uri="{BB962C8B-B14F-4D97-AF65-F5344CB8AC3E}">
        <p14:creationId xmlns:p14="http://schemas.microsoft.com/office/powerpoint/2010/main" val="174651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509"/>
    </mc:Choice>
    <mc:Fallback xmlns="">
      <p:transition advTm="450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229600" cy="1143000"/>
          </a:xfrm>
        </p:spPr>
        <p:txBody>
          <a:bodyPr>
            <a:normAutofit/>
          </a:bodyPr>
          <a:lstStyle/>
          <a:p>
            <a:r>
              <a:rPr lang="hr-HR" sz="3600" dirty="0"/>
              <a:t>SLOVAČKA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94" y="44624"/>
            <a:ext cx="8336586" cy="5544616"/>
          </a:xfrm>
        </p:spPr>
      </p:pic>
      <p:sp>
        <p:nvSpPr>
          <p:cNvPr id="6" name="Rectangle 5"/>
          <p:cNvSpPr/>
          <p:nvPr/>
        </p:nvSpPr>
        <p:spPr>
          <a:xfrm>
            <a:off x="395536" y="0"/>
            <a:ext cx="8640960" cy="69269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801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914"/>
    </mc:Choice>
    <mc:Fallback xmlns="">
      <p:transition advTm="3914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05264"/>
            <a:ext cx="8229600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4000" dirty="0"/>
              <a:t>ČEŠKA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9150"/>
            <a:ext cx="8208912" cy="54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48"/>
    </mc:Choice>
    <mc:Fallback xmlns="">
      <p:transition advTm="404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6000" dirty="0"/>
              <a:t>Imali smo zajednički zadatak povodom Europskog dana jezika.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85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7100"/>
    </mc:Choice>
    <mc:Fallback xmlns="">
      <p:transition advTm="71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-54769"/>
            <a:ext cx="4608512" cy="691276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509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6179"/>
    </mc:Choice>
    <mc:Fallback xmlns="">
      <p:transition advTm="1617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>
            <a:normAutofit/>
          </a:bodyPr>
          <a:lstStyle/>
          <a:p>
            <a:r>
              <a:rPr lang="hr-HR" sz="4800" dirty="0"/>
              <a:t>Evo kako smo odradili zadatak: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797152"/>
            <a:ext cx="8147248" cy="1329011"/>
          </a:xfrm>
        </p:spPr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0887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8"/>
    </mc:Choice>
    <mc:Fallback xmlns="">
      <p:transition spd="slow" advTm="120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1AC062BC-5A4A-D7C6-9000-C80B0847A5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66" y="1349379"/>
            <a:ext cx="4704193" cy="352814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C4188E9-6528-5E6C-882E-BBB6F52614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98459" y="1349379"/>
            <a:ext cx="4704193" cy="352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52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3"/>
    </mc:Choice>
    <mc:Fallback xmlns="">
      <p:transition spd="slow" advTm="340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4B0AF19-9016-3C22-34C8-B64FD15C17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2320" y="1301999"/>
            <a:ext cx="5381848" cy="403638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D62258D-6C47-4F8C-FEFC-98193CF15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17272" y="1329201"/>
            <a:ext cx="5599463" cy="419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8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4"/>
    </mc:Choice>
    <mc:Fallback xmlns="">
      <p:transition spd="slow" advTm="168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D2EE09-FCAA-70EA-BEF0-987B13D7E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263FFA7E-EC21-247A-2909-51353518B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324" y="1731763"/>
            <a:ext cx="4525963" cy="339447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AD5C9DDF-B0C9-CDAC-FF53-D714A447F3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0209" y="1731763"/>
            <a:ext cx="4525966" cy="339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902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05EFE8E-1998-079F-9301-9EA2FED6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0B7A6BA-9BB4-5883-A013-5EA09E21A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8553" y="1074768"/>
            <a:ext cx="5360834" cy="402062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70A480C-7E7F-6AF9-30E3-6DEFB08892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35319" y="1090707"/>
            <a:ext cx="5488339" cy="411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36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8C19A4-D79D-EE87-715D-E6F0225C7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FEDCA883-1025-0E1F-4C93-9EF42F8B60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5912" y="1274857"/>
            <a:ext cx="5464894" cy="409867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DF14AB2-B07A-6B49-2866-9C5A8DABBE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61357" y="1207507"/>
            <a:ext cx="5685144" cy="426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01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8113DD-5663-6A4A-E286-C396DB829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DE1648F1-D938-8FE2-6ED2-D519DB4EB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5667" y="1254300"/>
            <a:ext cx="5280587" cy="396044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705FE7A-F687-6CEE-8F16-9E491EA96A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06273" y="1117176"/>
            <a:ext cx="5646253" cy="423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24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90A17AE-E0FD-3D28-2A7B-BA0C6E10E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5C29AE8-CB5F-B8D7-1D92-DD9585269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4509" y="1407728"/>
            <a:ext cx="5390058" cy="404254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61BC55C1-E055-4458-77C4-627A29E8FF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43508" y="1328468"/>
            <a:ext cx="5601420" cy="420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39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E89C3E-EADD-E955-F576-B6136EAB4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455D2A31-ECCB-0128-D090-A48E5A459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5027" y="1426706"/>
            <a:ext cx="5157150" cy="3867862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B44B6DC-CB45-DEFE-EC3B-E9A2658CA4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44950" y="1402357"/>
            <a:ext cx="5404379" cy="4053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480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EF0148-36CE-DA19-DC21-5B8C5664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E032B9C8-4141-B366-FAAE-D649DA078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117" y="1643297"/>
            <a:ext cx="5300552" cy="397541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16E26A80-FEC4-E563-ECFF-655379638E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69950" y="1674946"/>
            <a:ext cx="5300552" cy="397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107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3.6|4.1|4.5|4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3.4|1.8|2.2|1.4|1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106</Words>
  <Application>Microsoft Office PowerPoint</Application>
  <PresentationFormat>Prikaz na zaslonu (4:3)</PresentationFormat>
  <Paragraphs>23</Paragraphs>
  <Slides>21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Arial Black</vt:lpstr>
      <vt:lpstr>Tema sustava Office</vt:lpstr>
      <vt:lpstr>Kako je Europski dan jezika obilježen u našoj školi?</vt:lpstr>
      <vt:lpstr>EUROPSKI DAN JEZIKA </vt:lpstr>
      <vt:lpstr>PowerPoint prezentacija</vt:lpstr>
      <vt:lpstr>PowerPoint prezentacija</vt:lpstr>
      <vt:lpstr>HRVATSKA</vt:lpstr>
      <vt:lpstr>UJEDINJENO KRALJEVSTVO</vt:lpstr>
      <vt:lpstr>NJEMAČKA</vt:lpstr>
      <vt:lpstr>SLOVAČKA</vt:lpstr>
      <vt:lpstr>PowerPoint prezentacija</vt:lpstr>
      <vt:lpstr>PowerPoint prezentacija</vt:lpstr>
      <vt:lpstr>PowerPoint prezentacija</vt:lpstr>
      <vt:lpstr>Evo kako smo odradili zadatak: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Tina Bukovski</dc:creator>
  <cp:lastModifiedBy>acer</cp:lastModifiedBy>
  <cp:revision>31</cp:revision>
  <dcterms:created xsi:type="dcterms:W3CDTF">2026-09-23T16:03:55Z</dcterms:created>
  <dcterms:modified xsi:type="dcterms:W3CDTF">2026-10-19T18:24:17Z</dcterms:modified>
</cp:coreProperties>
</file>